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257" r:id="rId2"/>
    <p:sldId id="258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99"/>
    <a:srgbClr val="CCECFF"/>
    <a:srgbClr val="006600"/>
    <a:srgbClr val="009900"/>
    <a:srgbClr val="008000"/>
    <a:srgbClr val="66FF99"/>
    <a:srgbClr val="66FF33"/>
    <a:srgbClr val="CC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24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42853-CEA4-489A-BEA4-BCF36AF822B7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0E1E4-08B3-4F69-BF6F-D5253C740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75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★印の箇所を入力してください。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0E1E4-08B3-4F69-BF6F-D5253C740E5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3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★印の箇所を入力してください。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40E1E4-08B3-4F69-BF6F-D5253C740E5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60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5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43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96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06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1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25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10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0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96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0282-7B25-4A89-81DA-E8FB9E28EE26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67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58725" y="276447"/>
            <a:ext cx="11674549" cy="1541874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 txBox="1">
            <a:spLocks/>
          </p:cNvSpPr>
          <p:nvPr/>
        </p:nvSpPr>
        <p:spPr>
          <a:xfrm>
            <a:off x="0" y="276446"/>
            <a:ext cx="12192000" cy="266652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秋田大学</a:t>
            </a:r>
            <a:endParaRPr lang="en-US" altLang="ja-JP" sz="60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ja-JP" altLang="en-US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</a:t>
            </a:r>
            <a:r>
              <a:rPr lang="en-US" altLang="ja-JP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団体名</a:t>
            </a:r>
            <a:r>
              <a:rPr lang="en-US" altLang="ja-JP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】Web</a:t>
            </a:r>
            <a:r>
              <a:rPr lang="ja-JP" altLang="en-US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個別説明会</a:t>
            </a:r>
            <a:endParaRPr lang="en-US" altLang="ja-JP" sz="6000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 </a:t>
            </a:r>
            <a:r>
              <a:rPr lang="en-US" altLang="ja-JP" sz="6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L</a:t>
            </a:r>
            <a:r>
              <a:rPr lang="en-US" altLang="ja-JP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ive</a:t>
            </a:r>
            <a:r>
              <a:rPr lang="ja-JP" altLang="en-US" sz="60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配信）</a:t>
            </a:r>
            <a:endParaRPr lang="ja-JP" altLang="en-US" sz="6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3271" y="2943399"/>
            <a:ext cx="10994065" cy="3231654"/>
          </a:xfrm>
          <a:prstGeom prst="rect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ja-JP" altLang="ja-JP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開催日時</a:t>
            </a:r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　月　日（　）　　：　　～　　：　　</a:t>
            </a:r>
            <a:endParaRPr lang="en-US" altLang="ja-JP" sz="3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3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ja-JP" altLang="ja-JP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対象学年</a:t>
            </a:r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　　　　　　　　　　</a:t>
            </a:r>
            <a:endParaRPr lang="en-US" altLang="ja-JP" sz="3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ja-JP" altLang="ja-JP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</a:t>
            </a:r>
            <a:r>
              <a:rPr lang="ja-JP" altLang="ja-JP" sz="3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学部・学科・</a:t>
            </a:r>
            <a:r>
              <a:rPr lang="ja-JP" altLang="ja-JP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コース</a:t>
            </a:r>
            <a:r>
              <a:rPr lang="ja-JP" altLang="en-US" sz="3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3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sz="3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03271" y="6549655"/>
            <a:ext cx="10994066" cy="2443813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en-US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説明会</a:t>
            </a:r>
            <a:r>
              <a:rPr lang="ja-JP" altLang="ja-JP" sz="3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内容</a:t>
            </a:r>
            <a:r>
              <a:rPr lang="en-US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en-US" altLang="ja-JP" sz="3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03271" y="9304971"/>
            <a:ext cx="10994066" cy="2419583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en-US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</a:t>
            </a:r>
            <a:r>
              <a:rPr lang="en-US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団体説明</a:t>
            </a:r>
            <a:r>
              <a:rPr lang="en-US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lang="en-US" altLang="ja-JP" sz="3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34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03271" y="12036056"/>
            <a:ext cx="10994066" cy="242499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</a:t>
            </a:r>
            <a:r>
              <a:rPr lang="en-US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申込</a:t>
            </a:r>
            <a:r>
              <a:rPr lang="ja-JP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連絡先</a:t>
            </a:r>
            <a:r>
              <a:rPr lang="en-US" altLang="ja-JP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endParaRPr lang="en-US" altLang="ja-JP" sz="3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sz="3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★申込締切：</a:t>
            </a:r>
            <a:r>
              <a:rPr lang="ja-JP" altLang="en-US" sz="3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月　日（　）　　：　　</a:t>
            </a:r>
            <a:r>
              <a:rPr lang="ja-JP" altLang="en-US" sz="3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まで</a:t>
            </a:r>
            <a:endParaRPr lang="ja-JP" altLang="ja-JP" sz="3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832" y="14496024"/>
            <a:ext cx="2064487" cy="1759975"/>
          </a:xfrm>
          <a:prstGeom prst="rect">
            <a:avLst/>
          </a:prstGeom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914400" y="14651665"/>
            <a:ext cx="8888817" cy="851795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秋田大学 学生支援・就職課 就職推進担当</a:t>
            </a:r>
            <a:endParaRPr lang="ja-JP" altLang="en-US" sz="36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円柱 8"/>
          <p:cNvSpPr/>
          <p:nvPr/>
        </p:nvSpPr>
        <p:spPr>
          <a:xfrm rot="5400000">
            <a:off x="5430179" y="14941444"/>
            <a:ext cx="201026" cy="1325059"/>
          </a:xfrm>
          <a:prstGeom prst="can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柱 10"/>
          <p:cNvSpPr/>
          <p:nvPr/>
        </p:nvSpPr>
        <p:spPr>
          <a:xfrm rot="5400000">
            <a:off x="3071919" y="14935926"/>
            <a:ext cx="200594" cy="1336527"/>
          </a:xfrm>
          <a:prstGeom prst="can">
            <a:avLst/>
          </a:prstGeom>
          <a:solidFill>
            <a:srgbClr val="FF66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柱 9"/>
          <p:cNvSpPr/>
          <p:nvPr/>
        </p:nvSpPr>
        <p:spPr>
          <a:xfrm rot="5400000">
            <a:off x="8253003" y="15101910"/>
            <a:ext cx="195702" cy="990868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1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58725" y="276447"/>
            <a:ext cx="11674549" cy="1541874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/>
          <p:cNvSpPr txBox="1">
            <a:spLocks/>
          </p:cNvSpPr>
          <p:nvPr/>
        </p:nvSpPr>
        <p:spPr>
          <a:xfrm>
            <a:off x="0" y="276446"/>
            <a:ext cx="12192000" cy="266652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秋田大学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【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○○株式会社</a:t>
            </a: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】Web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個別説明会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  <a:p>
            <a:pPr marL="0" marR="0" lvl="0" indent="0" algn="ctr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（ </a:t>
            </a:r>
            <a:r>
              <a:rPr kumimoji="1" lang="en-US" altLang="ja-JP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L</a:t>
            </a: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ive</a:t>
            </a:r>
            <a:r>
              <a:rPr kumimoji="1" lang="ja-JP" alt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配信）</a:t>
            </a:r>
            <a:endParaRPr kumimoji="1" lang="ja-JP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3271" y="2943399"/>
            <a:ext cx="10994065" cy="3231654"/>
          </a:xfrm>
          <a:prstGeom prst="rect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</a:t>
            </a:r>
            <a:r>
              <a:rPr kumimoji="0" lang="ja-JP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開催日時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：３月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18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日（月）　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16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：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30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～　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17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：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30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　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</a:t>
            </a:r>
            <a:r>
              <a:rPr kumimoji="0" lang="ja-JP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対象学年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：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2025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月卒業・修了者　　　　　　　　　　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</a:t>
            </a:r>
            <a:r>
              <a:rPr kumimoji="0" lang="ja-JP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対象</a:t>
            </a:r>
            <a:r>
              <a:rPr kumimoji="0" lang="ja-JP" altLang="ja-JP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学部・学科・</a:t>
            </a:r>
            <a:r>
              <a:rPr kumimoji="0" lang="ja-JP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コース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：全学部全学科</a:t>
            </a:r>
            <a:endParaRPr kumimoji="0" lang="en-US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03271" y="6549655"/>
            <a:ext cx="10994066" cy="2443813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0" lang="ja-JP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説明会</a:t>
            </a:r>
            <a:r>
              <a:rPr kumimoji="0" lang="ja-JP" altLang="ja-JP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0" lang="ja-JP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内容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】</a:t>
            </a:r>
            <a:endParaRPr kumimoji="0" lang="en-US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lvl="0"/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弊社の理念と事業内容について紹介します。福利厚生についても・・・・・・・・・・・・・・・・・・・・・・・・・・・・・・・・・・・・・・・・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lvl="0"/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・・・・・・・・・・・・・・・・・・・・・・・・・・・・・・・・・・・・・・・・・・・・・・・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03271" y="9304971"/>
            <a:ext cx="10994066" cy="2419583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企業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/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団体説明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】</a:t>
            </a:r>
            <a:endParaRPr kumimoji="0" lang="en-US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弊社は秋田で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50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年にわたり・・・・・・・・・・・・・・・・・・・・・・・・・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・・・・・・・・・・・・・・・・・・・・・・・・・・・・・・・・・・・・・・・・・・・・・・・・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・・・・・・・・・・・・・・・・・・・・・・・・・・・・・・・・・・・・・・・・・・・・・・・・</a:t>
            </a: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03271" y="12036056"/>
            <a:ext cx="10994066" cy="242499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申込</a:t>
            </a:r>
            <a:r>
              <a:rPr kumimoji="0" lang="ja-JP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連絡先</a:t>
            </a:r>
            <a:r>
              <a:rPr kumimoji="0" lang="en-US" altLang="ja-JP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○○支社　採用担当　△△　△△</a:t>
            </a:r>
            <a:endParaRPr kumimoji="0" lang="en-US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r>
              <a:rPr lang="en-US" altLang="ja-JP" sz="3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xxxxxx@xxxxxxxxxx.co.jp</a:t>
            </a:r>
            <a:endParaRPr kumimoji="0" lang="ja-JP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★申込締切：３月４日（月）</a:t>
            </a:r>
            <a:r>
              <a:rPr lang="en-US" altLang="ja-JP" sz="3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：</a:t>
            </a:r>
            <a:r>
              <a:rPr lang="en-US" altLang="ja-JP" sz="3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0" lang="ja-JP" alt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まで</a:t>
            </a:r>
            <a:endParaRPr kumimoji="0" lang="ja-JP" altLang="ja-JP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832" y="14496024"/>
            <a:ext cx="2064487" cy="1759975"/>
          </a:xfrm>
          <a:prstGeom prst="rect">
            <a:avLst/>
          </a:prstGeom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914400" y="14651665"/>
            <a:ext cx="8888817" cy="851795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秋田大学 学生支援・就職課 就職推進担当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9" name="円柱 8"/>
          <p:cNvSpPr/>
          <p:nvPr/>
        </p:nvSpPr>
        <p:spPr>
          <a:xfrm rot="5400000">
            <a:off x="5430179" y="14941444"/>
            <a:ext cx="201026" cy="1325059"/>
          </a:xfrm>
          <a:prstGeom prst="can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円柱 10"/>
          <p:cNvSpPr/>
          <p:nvPr/>
        </p:nvSpPr>
        <p:spPr>
          <a:xfrm rot="5400000">
            <a:off x="3071919" y="14935926"/>
            <a:ext cx="200594" cy="1336527"/>
          </a:xfrm>
          <a:prstGeom prst="can">
            <a:avLst/>
          </a:prstGeom>
          <a:solidFill>
            <a:srgbClr val="FF66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円柱 9"/>
          <p:cNvSpPr/>
          <p:nvPr/>
        </p:nvSpPr>
        <p:spPr>
          <a:xfrm rot="5400000">
            <a:off x="8253003" y="15101910"/>
            <a:ext cx="195702" cy="990868"/>
          </a:xfrm>
          <a:prstGeom prst="can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6180" y="23612"/>
            <a:ext cx="256347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記載例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478</Words>
  <Application>Microsoft Office PowerPoint</Application>
  <PresentationFormat>ユーザー設定</PresentationFormat>
  <Paragraphs>42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【企業名】Web説明会</dc:title>
  <dc:creator>21232535</dc:creator>
  <cp:lastModifiedBy>21103969</cp:lastModifiedBy>
  <cp:revision>36</cp:revision>
  <cp:lastPrinted>2020-05-24T23:36:45Z</cp:lastPrinted>
  <dcterms:created xsi:type="dcterms:W3CDTF">2020-05-14T06:27:45Z</dcterms:created>
  <dcterms:modified xsi:type="dcterms:W3CDTF">2023-12-25T07:25:39Z</dcterms:modified>
</cp:coreProperties>
</file>