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4"/>
  </p:notesMasterIdLst>
  <p:sldIdLst>
    <p:sldId id="257" r:id="rId2"/>
    <p:sldId id="258" r:id="rId3"/>
  </p:sldIdLst>
  <p:sldSz cx="12192000" cy="16256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BCA2"/>
    <a:srgbClr val="29819D"/>
    <a:srgbClr val="1C88AA"/>
    <a:srgbClr val="1238DC"/>
    <a:srgbClr val="E2D4F8"/>
    <a:srgbClr val="FCF7D0"/>
    <a:srgbClr val="38C529"/>
    <a:srgbClr val="D5FBD1"/>
    <a:srgbClr val="22CC97"/>
    <a:srgbClr val="E6F3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2453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442853-CEA4-489A-BEA4-BCF36AF822B7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0E1E4-08B3-4F69-BF6F-D5253C740E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759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★印の箇所を入力してください。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0E1E4-08B3-4F69-BF6F-D5253C740E5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439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★印の箇所を入力してください。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0E1E4-08B3-4F69-BF6F-D5253C740E5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345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0282-7B25-4A89-81DA-E8FB9E28EE26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B2FBF-513C-4FD0-B6B2-3BA466429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75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0282-7B25-4A89-81DA-E8FB9E28EE26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B2FBF-513C-4FD0-B6B2-3BA466429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43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0282-7B25-4A89-81DA-E8FB9E28EE26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B2FBF-513C-4FD0-B6B2-3BA466429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96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0282-7B25-4A89-81DA-E8FB9E28EE26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B2FBF-513C-4FD0-B6B2-3BA466429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063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0282-7B25-4A89-81DA-E8FB9E28EE26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B2FBF-513C-4FD0-B6B2-3BA466429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16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0282-7B25-4A89-81DA-E8FB9E28EE26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B2FBF-513C-4FD0-B6B2-3BA466429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258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0282-7B25-4A89-81DA-E8FB9E28EE26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B2FBF-513C-4FD0-B6B2-3BA466429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102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0282-7B25-4A89-81DA-E8FB9E28EE26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B2FBF-513C-4FD0-B6B2-3BA466429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50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0282-7B25-4A89-81DA-E8FB9E28EE26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B2FBF-513C-4FD0-B6B2-3BA466429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966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0282-7B25-4A89-81DA-E8FB9E28EE26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B2FBF-513C-4FD0-B6B2-3BA466429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650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00282-7B25-4A89-81DA-E8FB9E28EE26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B2FBF-513C-4FD0-B6B2-3BA466429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78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00282-7B25-4A89-81DA-E8FB9E28EE26}" type="datetimeFigureOut">
              <a:rPr kumimoji="1" lang="ja-JP" altLang="en-US" smtClean="0"/>
              <a:t>2024/12/26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B2FBF-513C-4FD0-B6B2-3BA466429C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678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0" y="0"/>
            <a:ext cx="12192000" cy="3194545"/>
          </a:xfrm>
          <a:prstGeom prst="rect">
            <a:avLst/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anchor="ctr">
            <a:noAutofit/>
          </a:bodyPr>
          <a:lstStyle>
            <a:lvl1pPr algn="l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7200" b="1" dirty="0" smtClean="0">
                <a:ln w="1905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Web</a:t>
            </a:r>
            <a:r>
              <a:rPr lang="ja-JP" altLang="en-US" sz="7200" b="1" dirty="0" smtClean="0">
                <a:ln w="1905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個別説明会</a:t>
            </a:r>
            <a:endParaRPr lang="en-US" altLang="ja-JP" sz="7200" b="1" dirty="0" smtClean="0">
              <a:ln w="19050">
                <a:solidFill>
                  <a:schemeClr val="bg1">
                    <a:lumMod val="9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  <a:p>
            <a:pPr algn="ctr"/>
            <a:r>
              <a:rPr lang="en-US" altLang="ja-JP" sz="12000" b="1" dirty="0" smtClean="0">
                <a:ln w="3810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【</a:t>
            </a:r>
            <a:r>
              <a:rPr lang="ja-JP" altLang="en-US" sz="12000" b="1" dirty="0" smtClean="0">
                <a:ln w="3810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企業</a:t>
            </a:r>
            <a:r>
              <a:rPr lang="en-US" altLang="ja-JP" sz="12000" b="1" dirty="0">
                <a:ln w="3810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/</a:t>
            </a:r>
            <a:r>
              <a:rPr lang="ja-JP" altLang="en-US" sz="12000" b="1" dirty="0">
                <a:ln w="3810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団体名</a:t>
            </a:r>
            <a:r>
              <a:rPr lang="en-US" altLang="ja-JP" sz="12000" b="1" dirty="0">
                <a:ln w="3810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】</a:t>
            </a:r>
            <a:endParaRPr lang="en-US" altLang="ja-JP" sz="12000" b="1" dirty="0" smtClean="0">
              <a:ln w="38100">
                <a:solidFill>
                  <a:schemeClr val="bg1">
                    <a:lumMod val="9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5273747" y="15585334"/>
            <a:ext cx="9250326" cy="851795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algn="l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 学生支援・就職課 就職推進担当</a:t>
            </a:r>
            <a:endParaRPr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04"/>
          <a:stretch/>
        </p:blipFill>
        <p:spPr>
          <a:xfrm>
            <a:off x="4986550" y="15585334"/>
            <a:ext cx="1046870" cy="670666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404037" y="3410787"/>
            <a:ext cx="11402543" cy="1661993"/>
          </a:xfrm>
          <a:prstGeom prst="rect">
            <a:avLst/>
          </a:prstGeom>
          <a:solidFill>
            <a:srgbClr val="E7FBD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ja-JP" sz="4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開催日時</a:t>
            </a:r>
            <a:r>
              <a:rPr lang="ja-JP" altLang="en-US" sz="4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4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5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　日（　）　　：　　～　　：　</a:t>
            </a:r>
            <a:endParaRPr lang="en-US" altLang="ja-JP" sz="5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04036" y="5297960"/>
            <a:ext cx="11379057" cy="1938992"/>
          </a:xfrm>
          <a:prstGeom prst="rect">
            <a:avLst/>
          </a:prstGeom>
          <a:solidFill>
            <a:srgbClr val="D8F6D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対象</a:t>
            </a:r>
            <a:r>
              <a:rPr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：２０２６年３月卒・修了</a:t>
            </a:r>
            <a:endParaRPr lang="en-US" altLang="ja-JP" sz="4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4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4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80551" y="7467827"/>
            <a:ext cx="11402543" cy="80945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4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●企業</a:t>
            </a:r>
            <a:r>
              <a:rPr lang="en-US" altLang="ja-JP" sz="4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/</a:t>
            </a:r>
            <a:r>
              <a:rPr lang="ja-JP" altLang="en-US" sz="4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団体</a:t>
            </a:r>
            <a:r>
              <a:rPr lang="ja-JP" altLang="en-US" sz="4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説明</a:t>
            </a:r>
            <a:endParaRPr lang="en-US" altLang="ja-JP" sz="40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40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4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40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4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4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4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  <a:r>
              <a:rPr lang="ja-JP" altLang="ja-JP" sz="4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説明会内容</a:t>
            </a:r>
            <a:endParaRPr lang="en-US" altLang="ja-JP" sz="40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40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4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●申込</a:t>
            </a:r>
            <a:r>
              <a:rPr lang="ja-JP" altLang="ja-JP" sz="4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連絡先</a:t>
            </a:r>
            <a:r>
              <a:rPr lang="ja-JP" altLang="en-US" sz="4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ja-JP" altLang="en-US" sz="4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締切　　</a:t>
            </a:r>
            <a:endParaRPr lang="en-US" altLang="ja-JP" sz="40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4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月</a:t>
            </a:r>
            <a:r>
              <a:rPr lang="ja-JP" altLang="en-US" sz="4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日（　）　　：　　</a:t>
            </a:r>
            <a:r>
              <a:rPr lang="ja-JP" altLang="en-US" sz="4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まで</a:t>
            </a:r>
            <a:endParaRPr lang="en-US" altLang="ja-JP" sz="40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40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40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4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117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0" y="0"/>
            <a:ext cx="12192000" cy="3194545"/>
          </a:xfrm>
          <a:prstGeom prst="rect">
            <a:avLst/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5900"/>
                      </a14:imgEffect>
                      <a14:imgEffect>
                        <a14:saturation sat="2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anchor="ctr">
            <a:noAutofit/>
          </a:bodyPr>
          <a:lstStyle>
            <a:lvl1pPr algn="l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7200" b="1" dirty="0" smtClean="0">
                <a:ln w="1905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Web</a:t>
            </a:r>
            <a:r>
              <a:rPr lang="ja-JP" altLang="en-US" sz="7200" b="1" dirty="0" smtClean="0">
                <a:ln w="1905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個別説明会</a:t>
            </a:r>
            <a:endParaRPr lang="en-US" altLang="ja-JP" sz="7200" b="1" dirty="0" smtClean="0">
              <a:ln w="19050">
                <a:solidFill>
                  <a:schemeClr val="bg1">
                    <a:lumMod val="9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  <a:p>
            <a:pPr algn="ctr"/>
            <a:r>
              <a:rPr lang="en-US" altLang="ja-JP" sz="10000" b="1" dirty="0" smtClean="0">
                <a:ln w="3810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【</a:t>
            </a:r>
            <a:r>
              <a:rPr lang="ja-JP" altLang="en-US" sz="10000" b="1" dirty="0" smtClean="0">
                <a:ln w="38100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○○株式会社</a:t>
            </a:r>
            <a:r>
              <a:rPr lang="en-US" altLang="ja-JP" sz="10000" b="1" dirty="0" smtClean="0">
                <a:ln w="38100"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】</a:t>
            </a: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5273747" y="15585334"/>
            <a:ext cx="9250326" cy="851795"/>
          </a:xfrm>
          <a:prstGeom prst="rect">
            <a:avLst/>
          </a:prstGeom>
          <a:noFill/>
        </p:spPr>
        <p:txBody>
          <a:bodyPr anchor="t">
            <a:normAutofit/>
          </a:bodyPr>
          <a:lstStyle>
            <a:lvl1pPr algn="l" defTabSz="121917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 学生支援・就職課 就職推進担当</a:t>
            </a:r>
            <a:endParaRPr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04"/>
          <a:stretch/>
        </p:blipFill>
        <p:spPr>
          <a:xfrm>
            <a:off x="4986550" y="15585334"/>
            <a:ext cx="1046870" cy="670666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404037" y="3410787"/>
            <a:ext cx="11402543" cy="1661993"/>
          </a:xfrm>
          <a:prstGeom prst="rect">
            <a:avLst/>
          </a:prstGeom>
          <a:solidFill>
            <a:srgbClr val="E7FBD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ja-JP" sz="4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開催日時</a:t>
            </a:r>
            <a:r>
              <a:rPr lang="ja-JP" altLang="en-US" sz="48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48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5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r>
              <a:rPr lang="ja-JP" altLang="en-US" sz="5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ja-JP" altLang="en-US" sz="5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１８</a:t>
            </a:r>
            <a:r>
              <a:rPr lang="ja-JP" altLang="en-US" sz="5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日（</a:t>
            </a:r>
            <a:r>
              <a:rPr lang="ja-JP" altLang="en-US" sz="5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火</a:t>
            </a:r>
            <a:r>
              <a:rPr lang="ja-JP" altLang="en-US" sz="5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　</a:t>
            </a:r>
            <a:r>
              <a:rPr lang="ja-JP" altLang="en-US" sz="5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１６</a:t>
            </a:r>
            <a:r>
              <a:rPr lang="ja-JP" altLang="en-US" sz="5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ja-JP" altLang="en-US" sz="5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３０</a:t>
            </a:r>
            <a:r>
              <a:rPr lang="ja-JP" altLang="en-US" sz="5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</a:t>
            </a:r>
            <a:r>
              <a:rPr lang="ja-JP" altLang="en-US" sz="5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１７</a:t>
            </a:r>
            <a:r>
              <a:rPr lang="ja-JP" altLang="en-US" sz="54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</a:t>
            </a:r>
            <a:r>
              <a:rPr lang="ja-JP" altLang="en-US" sz="54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３０</a:t>
            </a:r>
            <a:endParaRPr lang="en-US" altLang="ja-JP" sz="5400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04036" y="5297960"/>
            <a:ext cx="11379057" cy="1815882"/>
          </a:xfrm>
          <a:prstGeom prst="rect">
            <a:avLst/>
          </a:prstGeom>
          <a:solidFill>
            <a:srgbClr val="D8F6D6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ja-JP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対象</a:t>
            </a:r>
            <a:r>
              <a:rPr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：２０２６年３月卒・修了</a:t>
            </a:r>
            <a:endParaRPr lang="en-US" altLang="ja-JP" sz="4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72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全学部・全学科</a:t>
            </a:r>
            <a:r>
              <a:rPr lang="ja-JP" altLang="en-US" sz="72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対象</a:t>
            </a:r>
            <a:r>
              <a:rPr lang="ja-JP" altLang="en-US" sz="7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7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80551" y="7467827"/>
            <a:ext cx="11402543" cy="80945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4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●企業</a:t>
            </a:r>
            <a:r>
              <a:rPr lang="en-US" altLang="ja-JP" sz="4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/</a:t>
            </a:r>
            <a:r>
              <a:rPr lang="ja-JP" altLang="en-US" sz="4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団体</a:t>
            </a:r>
            <a:r>
              <a:rPr lang="ja-JP" altLang="en-US" sz="4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説明</a:t>
            </a:r>
            <a:endParaRPr lang="en-US" altLang="ja-JP" sz="40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>
              <a:defRPr/>
            </a:pPr>
            <a:r>
              <a:rPr lang="ja-JP" altLang="en-US" sz="4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40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弊社は秋田で</a:t>
            </a:r>
            <a:r>
              <a:rPr lang="en-US" altLang="ja-JP" sz="40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50</a:t>
            </a:r>
            <a:r>
              <a:rPr lang="ja-JP" altLang="en-US" sz="40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年にわたり・・・・・・</a:t>
            </a:r>
            <a:endParaRPr lang="en-US" altLang="ja-JP" sz="4000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40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40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4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  <a:r>
              <a:rPr lang="ja-JP" altLang="ja-JP" sz="4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説明会内容</a:t>
            </a:r>
            <a:endParaRPr lang="en-US" altLang="ja-JP" sz="40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4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40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弊社</a:t>
            </a:r>
            <a:r>
              <a:rPr lang="ja-JP" altLang="en-US" sz="40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の理念と事業内容について紹介します</a:t>
            </a:r>
            <a:r>
              <a:rPr lang="ja-JP" altLang="en-US" sz="40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。</a:t>
            </a:r>
            <a:endParaRPr lang="en-US" altLang="ja-JP" sz="4000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40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福利</a:t>
            </a:r>
            <a:r>
              <a:rPr lang="ja-JP" altLang="en-US" sz="40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厚生についても・・・・・・・・・・・・・</a:t>
            </a:r>
            <a:endParaRPr lang="en-US" altLang="ja-JP" sz="4000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40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4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●申込</a:t>
            </a:r>
            <a:r>
              <a:rPr lang="ja-JP" altLang="ja-JP" sz="4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連絡先</a:t>
            </a:r>
            <a:r>
              <a:rPr lang="ja-JP" altLang="en-US" sz="40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ja-JP" altLang="en-US" sz="40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締切　</a:t>
            </a:r>
            <a:endParaRPr lang="en-US" altLang="ja-JP" sz="4000" dirty="0" smtClean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>
              <a:defRPr/>
            </a:pPr>
            <a:r>
              <a:rPr lang="ja-JP" altLang="en-US" sz="40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40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lang="ja-JP" altLang="en-US" sz="40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○支社　採用担当　△△　△△</a:t>
            </a:r>
            <a:endParaRPr lang="en-US" altLang="ja-JP" sz="40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lvl="0">
              <a:defRPr/>
            </a:pPr>
            <a:r>
              <a:rPr lang="ja-JP" altLang="en-US" sz="40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40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xxxxxx@xxxxxxxxxx.co.jp</a:t>
            </a:r>
          </a:p>
          <a:p>
            <a:r>
              <a:rPr lang="ja-JP" altLang="en-US" sz="40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３月１４日（金）</a:t>
            </a:r>
            <a:r>
              <a:rPr lang="ja-JP" altLang="en-US" sz="40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4000" dirty="0" smtClean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１２：００まで</a:t>
            </a:r>
            <a:endParaRPr lang="en-US" altLang="ja-JP" sz="4000" dirty="0" smtClean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4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40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80551" y="184743"/>
            <a:ext cx="2105247" cy="83099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 smtClean="0">
                <a:solidFill>
                  <a:srgbClr val="FF0000"/>
                </a:solidFill>
              </a:rPr>
              <a:t>記入例</a:t>
            </a:r>
            <a:endParaRPr kumimoji="1" lang="ja-JP" alt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2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</TotalTime>
  <Words>220</Words>
  <Application>Microsoft Office PowerPoint</Application>
  <PresentationFormat>ユーザー設定</PresentationFormat>
  <Paragraphs>44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ＤＦ平成ゴシック体W5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【企業名】Web説明会</dc:title>
  <dc:creator>21232535</dc:creator>
  <cp:lastModifiedBy>三浦</cp:lastModifiedBy>
  <cp:revision>60</cp:revision>
  <cp:lastPrinted>2024-09-26T01:01:13Z</cp:lastPrinted>
  <dcterms:created xsi:type="dcterms:W3CDTF">2020-05-14T06:27:45Z</dcterms:created>
  <dcterms:modified xsi:type="dcterms:W3CDTF">2024-12-26T07:17:30Z</dcterms:modified>
</cp:coreProperties>
</file>